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5" autoAdjust="0"/>
    <p:restoredTop sz="94660"/>
  </p:normalViewPr>
  <p:slideViewPr>
    <p:cSldViewPr snapToGrid="0">
      <p:cViewPr varScale="1">
        <p:scale>
          <a:sx n="76" d="100"/>
          <a:sy n="76" d="100"/>
        </p:scale>
        <p:origin x="108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0471DC-849D-9E87-98F1-41B9F56FB7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AC58DDD-8DFB-7759-E0E3-93936BF8E2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67C85C-F77D-177B-F4CE-B4269CDB0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1874244-1F43-032B-552D-7E8FCDCC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09B9DA-F0A6-5AD5-F274-4E24C6DA5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43122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0FFDAC-1FCA-4D93-457C-31F70D0CF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8F01D56-8BB9-4008-F90A-8CF07F22C4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8336B6-2569-A8C2-96DB-2B45797F8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32B327E-5803-D061-FBDC-905223E9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B49AE9-C6F4-DFE0-C7EC-08E647370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98506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4299B05-C2B2-7151-0452-8E17B13DE2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0B4D53-A875-A06C-710C-AEC12DB715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AEFAEB-B0D4-92C5-C06A-E76276093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4DD174-368E-808B-C1ED-F41F46FF0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07E800-7F06-A476-E095-8EC09CD2B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11733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4B5221-64E9-9660-CDD7-D0F70B4EE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A58C04-B10B-776F-A1B4-E12E678E0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2C8BEB-B323-DE2F-8353-2C9ADF886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D505B70-67C7-4A5A-97E8-E2DEE33A1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C8C1D8-039B-3465-B0C8-A652B7EB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48467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1FEE82-78EB-A0CD-658B-13586C6C6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8852BB-5C2B-4CC4-D6AF-60DF1226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6D602C-A5A2-202D-482F-6667954D8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91167B-7434-C205-CA8E-FBA186219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26B823-B9ED-7AAB-04FB-D44AAB0AB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1140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A1A8FE-C1A3-6596-784B-DBF5AD29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FB1E13-F8DF-2C96-049F-3E08425502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70D3CA6-FEBA-7965-D1E8-904633B24E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920E86-354E-2597-5461-2C57C23E4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AB9512-54E8-3D5A-7907-516879454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870475A-C34D-083A-C236-0ED87E272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90675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EC932C-E9F3-609F-3BE0-F5DB5C17B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876E04-A6C2-CE0D-E352-6C199C7F9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F6897B-D450-CE7A-AE3C-164A6FD226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02237EE-771A-A4DF-DACB-F81A18CA68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766E590-F714-B2E4-AC42-D48198293B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EEE9F70-0BCD-5B95-CF56-BF5DFA0C6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A463EDE-9A19-51AF-4C72-66D162C15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BEEDECB-D330-83AD-0B56-8E75A31F4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05739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1A5F19-AF10-F6FA-2B7B-C0763C984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541856-5857-876A-3851-0E56EA7E6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742EEFC-093B-3424-E4BB-17E22B59A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DE1E507-A684-BC2E-5117-741BE576B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05350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C09496D-11CE-F18E-504C-A05D99C56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981A1BD-4F17-746E-DD55-13FB1350A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5C13A59-BD5D-DDF7-CCE1-88BFEAAE3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8125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342E61-358B-C536-2126-98F9FAC57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F83195-C4A6-6B0D-870C-A095C3C0C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DB2B1B6-5DB7-226D-D58A-005358012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BF4D73-6115-8835-A673-FCD420E4C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E8E9D7-42C8-9912-0796-1BADAC520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451005B-9BD7-58C1-5608-38957A607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38844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24B159-F523-1658-0707-801564A0B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A800E31-5763-F662-496D-55FF03E6B6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8ACEACB-4A3E-8551-5FA1-B07B4BBB5A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8C39D96-FDC3-CB48-6EE2-87B5A3F5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7D9B4D1-A9AE-8362-AE38-CC24763C0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FB0A13-B7DB-A4A4-F13C-AACFAD696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23078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8924FD0-D3AD-5510-DD4A-E5761D2ED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715ADA9-2DF0-39C6-78B9-980C96AB5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474C2C-CA4F-7CDB-F3CC-F8C8BEB5C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7AFA38-F4E4-4F8C-922A-E34950CA14B3}" type="datetimeFigureOut">
              <a:rPr lang="es-CL" smtClean="0"/>
              <a:t>18-08-2026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BF7075-6ACB-0E69-C7A0-513302CB1C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4A082E-42A8-7596-97D8-4DB09952C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4380CD-4E54-46A2-9024-5D78EA42A0B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03630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0FA370-760B-C8AE-E416-5EBC47EC2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6E515A4-76A5-0546-A0C2-2D7881F8EA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337800" cy="689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057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1406F9-E68B-DE71-5BDD-20FF20991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3B78924C-3B77-BA81-BEB0-4FDA45290C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-31545"/>
            <a:ext cx="10947400" cy="692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724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C7EA46-25A4-532E-5B79-F9DFC04AA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91D06A5-FC51-A62E-0BA0-C2326E302F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46" y="-33074"/>
            <a:ext cx="10336610" cy="689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575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0C7C0A-EB54-9EE6-E3AF-9624695A0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C54DC36-8937-B4C2-FF19-ABD8649D13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-9261"/>
            <a:ext cx="10300892" cy="686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85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CFF98-3893-7CBF-0EE3-B47FD8BD6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D143E3A-1BA0-231F-C79A-D81F015749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15094"/>
            <a:ext cx="450850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48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Panorámica</PresentationFormat>
  <Paragraphs>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Rafael Lobo Materan</dc:creator>
  <cp:lastModifiedBy>Rafael Lobo Materan</cp:lastModifiedBy>
  <cp:revision>1</cp:revision>
  <dcterms:created xsi:type="dcterms:W3CDTF">2026-08-18T20:40:34Z</dcterms:created>
  <dcterms:modified xsi:type="dcterms:W3CDTF">2026-08-18T20:44:28Z</dcterms:modified>
</cp:coreProperties>
</file>